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FF"/>
    <a:srgbClr val="F6F6AC"/>
    <a:srgbClr val="92A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ABDFA-2D6B-459B-B19F-5FBD33AF51E8}" type="doc">
      <dgm:prSet loTypeId="urn:microsoft.com/office/officeart/2005/8/layout/cycle2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925C446-F8A7-4746-A212-766C81EE773F}">
      <dgm:prSet phldrT="[Text]" custT="1"/>
      <dgm:spPr/>
      <dgm:t>
        <a:bodyPr/>
        <a:lstStyle/>
        <a:p>
          <a:r>
            <a: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24*7 Availability</a:t>
          </a:r>
        </a:p>
      </dgm:t>
    </dgm:pt>
    <dgm:pt modelId="{588065A2-96B8-4DA9-B721-EAC832E8D5BA}" type="parTrans" cxnId="{276614B0-D8EF-4A40-83D6-27649DE4EC47}">
      <dgm:prSet/>
      <dgm:spPr/>
      <dgm:t>
        <a:bodyPr/>
        <a:lstStyle/>
        <a:p>
          <a:endParaRPr lang="en-IN"/>
        </a:p>
      </dgm:t>
    </dgm:pt>
    <dgm:pt modelId="{EA287BCA-8A56-4468-A376-CE211E58F3FE}" type="sibTrans" cxnId="{276614B0-D8EF-4A40-83D6-27649DE4EC47}">
      <dgm:prSet custT="1"/>
      <dgm:spPr/>
      <dgm:t>
        <a:bodyPr/>
        <a:lstStyle/>
        <a:p>
          <a:endParaRPr lang="en-IN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216CF7D-CB9F-428B-9CBA-C045C29BD983}">
      <dgm:prSet phldrT="[Text]" custT="1"/>
      <dgm:spPr/>
      <dgm:t>
        <a:bodyPr/>
        <a:lstStyle/>
        <a:p>
          <a:r>
            <a: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Superfast Response</a:t>
          </a:r>
        </a:p>
      </dgm:t>
    </dgm:pt>
    <dgm:pt modelId="{F313B58E-C4DE-4C41-87D1-F424FC523F76}" type="parTrans" cxnId="{5E79FCE7-D7F7-4452-919F-E3E37DAA6A2F}">
      <dgm:prSet/>
      <dgm:spPr/>
      <dgm:t>
        <a:bodyPr/>
        <a:lstStyle/>
        <a:p>
          <a:endParaRPr lang="en-IN"/>
        </a:p>
      </dgm:t>
    </dgm:pt>
    <dgm:pt modelId="{63FBE6CD-471D-447B-BFC4-97AE73A3A821}" type="sibTrans" cxnId="{5E79FCE7-D7F7-4452-919F-E3E37DAA6A2F}">
      <dgm:prSet custT="1"/>
      <dgm:spPr/>
      <dgm:t>
        <a:bodyPr/>
        <a:lstStyle/>
        <a:p>
          <a:endParaRPr lang="en-IN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EE6EB1E-DDF6-4A24-9414-A175A703422A}">
      <dgm:prSet phldrT="[Text]" custT="1"/>
      <dgm:spPr/>
      <dgm:t>
        <a:bodyPr/>
        <a:lstStyle/>
        <a:p>
          <a:r>
            <a: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Accurate access to information</a:t>
          </a:r>
        </a:p>
      </dgm:t>
    </dgm:pt>
    <dgm:pt modelId="{6FBC1801-8BC3-4D47-9CD9-532B0DE2D0BD}" type="parTrans" cxnId="{4C0F2E34-1740-48CA-97F8-CF0B0AADF4DB}">
      <dgm:prSet/>
      <dgm:spPr/>
      <dgm:t>
        <a:bodyPr/>
        <a:lstStyle/>
        <a:p>
          <a:endParaRPr lang="en-IN"/>
        </a:p>
      </dgm:t>
    </dgm:pt>
    <dgm:pt modelId="{3CA28433-6C31-4F72-BD34-72EE7BCAD2E2}" type="sibTrans" cxnId="{4C0F2E34-1740-48CA-97F8-CF0B0AADF4DB}">
      <dgm:prSet custT="1"/>
      <dgm:spPr/>
      <dgm:t>
        <a:bodyPr/>
        <a:lstStyle/>
        <a:p>
          <a:endParaRPr lang="en-IN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0CC2885-BD94-432E-8311-631AFF2082CD}">
      <dgm:prSet phldrT="[Text]" custT="1"/>
      <dgm:spPr/>
      <dgm:t>
        <a:bodyPr/>
        <a:lstStyle/>
        <a:p>
          <a:r>
            <a: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Text to SQL conversion</a:t>
          </a:r>
        </a:p>
      </dgm:t>
    </dgm:pt>
    <dgm:pt modelId="{38ECFF47-6144-4433-836D-84594B8BC0F7}" type="parTrans" cxnId="{D27281D6-1F02-469D-9EC6-C3B20B6C6FCD}">
      <dgm:prSet/>
      <dgm:spPr/>
      <dgm:t>
        <a:bodyPr/>
        <a:lstStyle/>
        <a:p>
          <a:endParaRPr lang="en-IN"/>
        </a:p>
      </dgm:t>
    </dgm:pt>
    <dgm:pt modelId="{225A25FE-197C-4BC7-ABA8-CAE43D6A0389}" type="sibTrans" cxnId="{D27281D6-1F02-469D-9EC6-C3B20B6C6FCD}">
      <dgm:prSet custT="1"/>
      <dgm:spPr/>
      <dgm:t>
        <a:bodyPr/>
        <a:lstStyle/>
        <a:p>
          <a:endParaRPr lang="en-IN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6EFF516-C870-4CDB-AD54-14CAC7E01FB9}">
      <dgm:prSet phldrT="[Text]" custT="1"/>
      <dgm:spPr/>
      <dgm:t>
        <a:bodyPr/>
        <a:lstStyle/>
        <a:p>
          <a:r>
            <a:rPr lang="en-IN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Offer to raise JIRA ticket based on user preference</a:t>
          </a:r>
        </a:p>
      </dgm:t>
    </dgm:pt>
    <dgm:pt modelId="{A7CC7D46-0150-44A7-859C-55882734CC07}" type="parTrans" cxnId="{90E7E1DD-A933-4BFB-BAA3-23FF4E90B020}">
      <dgm:prSet/>
      <dgm:spPr/>
      <dgm:t>
        <a:bodyPr/>
        <a:lstStyle/>
        <a:p>
          <a:endParaRPr lang="en-IN"/>
        </a:p>
      </dgm:t>
    </dgm:pt>
    <dgm:pt modelId="{36A4C6E3-0C60-425F-A30B-C562429D45E9}" type="sibTrans" cxnId="{90E7E1DD-A933-4BFB-BAA3-23FF4E90B020}">
      <dgm:prSet custT="1"/>
      <dgm:spPr/>
      <dgm:t>
        <a:bodyPr/>
        <a:lstStyle/>
        <a:p>
          <a:endParaRPr lang="en-IN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A5F2701-C59F-4156-A4E2-F52DDC236515}" type="pres">
      <dgm:prSet presAssocID="{8FFABDFA-2D6B-459B-B19F-5FBD33AF51E8}" presName="cycle" presStyleCnt="0">
        <dgm:presLayoutVars>
          <dgm:dir/>
          <dgm:resizeHandles val="exact"/>
        </dgm:presLayoutVars>
      </dgm:prSet>
      <dgm:spPr/>
    </dgm:pt>
    <dgm:pt modelId="{E6ABF5A0-24C1-4E9A-8390-4AC6AA040EF3}" type="pres">
      <dgm:prSet presAssocID="{9925C446-F8A7-4746-A212-766C81EE773F}" presName="node" presStyleLbl="node1" presStyleIdx="0" presStyleCnt="5">
        <dgm:presLayoutVars>
          <dgm:bulletEnabled val="1"/>
        </dgm:presLayoutVars>
      </dgm:prSet>
      <dgm:spPr/>
    </dgm:pt>
    <dgm:pt modelId="{3FAE3481-C163-4CB8-B2C2-0AD4F7710F14}" type="pres">
      <dgm:prSet presAssocID="{EA287BCA-8A56-4468-A376-CE211E58F3FE}" presName="sibTrans" presStyleLbl="sibTrans2D1" presStyleIdx="0" presStyleCnt="5"/>
      <dgm:spPr/>
    </dgm:pt>
    <dgm:pt modelId="{91C2A522-8F26-4609-B2BD-28871FD83E52}" type="pres">
      <dgm:prSet presAssocID="{EA287BCA-8A56-4468-A376-CE211E58F3FE}" presName="connectorText" presStyleLbl="sibTrans2D1" presStyleIdx="0" presStyleCnt="5"/>
      <dgm:spPr/>
    </dgm:pt>
    <dgm:pt modelId="{F11D6C91-3EAD-42EC-943B-E086302D7205}" type="pres">
      <dgm:prSet presAssocID="{E216CF7D-CB9F-428B-9CBA-C045C29BD983}" presName="node" presStyleLbl="node1" presStyleIdx="1" presStyleCnt="5">
        <dgm:presLayoutVars>
          <dgm:bulletEnabled val="1"/>
        </dgm:presLayoutVars>
      </dgm:prSet>
      <dgm:spPr/>
    </dgm:pt>
    <dgm:pt modelId="{880E8E55-E5CE-4CDE-A846-F300A24FDC51}" type="pres">
      <dgm:prSet presAssocID="{63FBE6CD-471D-447B-BFC4-97AE73A3A821}" presName="sibTrans" presStyleLbl="sibTrans2D1" presStyleIdx="1" presStyleCnt="5"/>
      <dgm:spPr/>
    </dgm:pt>
    <dgm:pt modelId="{AF977F37-7C2A-40BD-8B91-BCEE8E4E1907}" type="pres">
      <dgm:prSet presAssocID="{63FBE6CD-471D-447B-BFC4-97AE73A3A821}" presName="connectorText" presStyleLbl="sibTrans2D1" presStyleIdx="1" presStyleCnt="5"/>
      <dgm:spPr/>
    </dgm:pt>
    <dgm:pt modelId="{89FA2C46-1BB4-4CE5-9D4C-96A0B6F805E9}" type="pres">
      <dgm:prSet presAssocID="{9EE6EB1E-DDF6-4A24-9414-A175A703422A}" presName="node" presStyleLbl="node1" presStyleIdx="2" presStyleCnt="5">
        <dgm:presLayoutVars>
          <dgm:bulletEnabled val="1"/>
        </dgm:presLayoutVars>
      </dgm:prSet>
      <dgm:spPr/>
    </dgm:pt>
    <dgm:pt modelId="{65408CE8-126A-4C6F-B6AF-B7B922C4BAF0}" type="pres">
      <dgm:prSet presAssocID="{3CA28433-6C31-4F72-BD34-72EE7BCAD2E2}" presName="sibTrans" presStyleLbl="sibTrans2D1" presStyleIdx="2" presStyleCnt="5"/>
      <dgm:spPr/>
    </dgm:pt>
    <dgm:pt modelId="{766B3737-E27F-4534-8888-A56468B31561}" type="pres">
      <dgm:prSet presAssocID="{3CA28433-6C31-4F72-BD34-72EE7BCAD2E2}" presName="connectorText" presStyleLbl="sibTrans2D1" presStyleIdx="2" presStyleCnt="5"/>
      <dgm:spPr/>
    </dgm:pt>
    <dgm:pt modelId="{93B5CEC7-AAE8-4D5F-8F03-619D64549571}" type="pres">
      <dgm:prSet presAssocID="{F0CC2885-BD94-432E-8311-631AFF2082CD}" presName="node" presStyleLbl="node1" presStyleIdx="3" presStyleCnt="5">
        <dgm:presLayoutVars>
          <dgm:bulletEnabled val="1"/>
        </dgm:presLayoutVars>
      </dgm:prSet>
      <dgm:spPr/>
    </dgm:pt>
    <dgm:pt modelId="{13234AE6-B482-43E4-8446-3B5814A9F237}" type="pres">
      <dgm:prSet presAssocID="{225A25FE-197C-4BC7-ABA8-CAE43D6A0389}" presName="sibTrans" presStyleLbl="sibTrans2D1" presStyleIdx="3" presStyleCnt="5"/>
      <dgm:spPr/>
    </dgm:pt>
    <dgm:pt modelId="{AEFDE459-DD82-4979-A654-77E8BC810D37}" type="pres">
      <dgm:prSet presAssocID="{225A25FE-197C-4BC7-ABA8-CAE43D6A0389}" presName="connectorText" presStyleLbl="sibTrans2D1" presStyleIdx="3" presStyleCnt="5"/>
      <dgm:spPr/>
    </dgm:pt>
    <dgm:pt modelId="{62365EEA-C7C6-4C53-B5FB-A61CDAC1E707}" type="pres">
      <dgm:prSet presAssocID="{D6EFF516-C870-4CDB-AD54-14CAC7E01FB9}" presName="node" presStyleLbl="node1" presStyleIdx="4" presStyleCnt="5">
        <dgm:presLayoutVars>
          <dgm:bulletEnabled val="1"/>
        </dgm:presLayoutVars>
      </dgm:prSet>
      <dgm:spPr/>
    </dgm:pt>
    <dgm:pt modelId="{34CC856E-6FAF-46FC-AF8B-9D771BD7E7A1}" type="pres">
      <dgm:prSet presAssocID="{36A4C6E3-0C60-425F-A30B-C562429D45E9}" presName="sibTrans" presStyleLbl="sibTrans2D1" presStyleIdx="4" presStyleCnt="5"/>
      <dgm:spPr/>
    </dgm:pt>
    <dgm:pt modelId="{00B7D69A-AECB-47A0-8E5C-92436CAACD6F}" type="pres">
      <dgm:prSet presAssocID="{36A4C6E3-0C60-425F-A30B-C562429D45E9}" presName="connectorText" presStyleLbl="sibTrans2D1" presStyleIdx="4" presStyleCnt="5"/>
      <dgm:spPr/>
    </dgm:pt>
  </dgm:ptLst>
  <dgm:cxnLst>
    <dgm:cxn modelId="{E5DF3B0A-C3E6-42FA-AD95-B879FECC31B9}" type="presOf" srcId="{E216CF7D-CB9F-428B-9CBA-C045C29BD983}" destId="{F11D6C91-3EAD-42EC-943B-E086302D7205}" srcOrd="0" destOrd="0" presId="urn:microsoft.com/office/officeart/2005/8/layout/cycle2"/>
    <dgm:cxn modelId="{18A58E0A-3058-44DF-B4C5-16D7F443E501}" type="presOf" srcId="{9EE6EB1E-DDF6-4A24-9414-A175A703422A}" destId="{89FA2C46-1BB4-4CE5-9D4C-96A0B6F805E9}" srcOrd="0" destOrd="0" presId="urn:microsoft.com/office/officeart/2005/8/layout/cycle2"/>
    <dgm:cxn modelId="{E021F412-D14A-4F67-A75B-DFE8F976D6D4}" type="presOf" srcId="{9925C446-F8A7-4746-A212-766C81EE773F}" destId="{E6ABF5A0-24C1-4E9A-8390-4AC6AA040EF3}" srcOrd="0" destOrd="0" presId="urn:microsoft.com/office/officeart/2005/8/layout/cycle2"/>
    <dgm:cxn modelId="{3970B72E-F14A-463A-B58F-5B8B3F46BF4E}" type="presOf" srcId="{63FBE6CD-471D-447B-BFC4-97AE73A3A821}" destId="{880E8E55-E5CE-4CDE-A846-F300A24FDC51}" srcOrd="0" destOrd="0" presId="urn:microsoft.com/office/officeart/2005/8/layout/cycle2"/>
    <dgm:cxn modelId="{5E180432-BC9A-42B3-9C45-5EED8339E294}" type="presOf" srcId="{3CA28433-6C31-4F72-BD34-72EE7BCAD2E2}" destId="{766B3737-E27F-4534-8888-A56468B31561}" srcOrd="1" destOrd="0" presId="urn:microsoft.com/office/officeart/2005/8/layout/cycle2"/>
    <dgm:cxn modelId="{4C0F2E34-1740-48CA-97F8-CF0B0AADF4DB}" srcId="{8FFABDFA-2D6B-459B-B19F-5FBD33AF51E8}" destId="{9EE6EB1E-DDF6-4A24-9414-A175A703422A}" srcOrd="2" destOrd="0" parTransId="{6FBC1801-8BC3-4D47-9CD9-532B0DE2D0BD}" sibTransId="{3CA28433-6C31-4F72-BD34-72EE7BCAD2E2}"/>
    <dgm:cxn modelId="{90B40460-0C44-491F-9E3A-73089B477CB0}" type="presOf" srcId="{D6EFF516-C870-4CDB-AD54-14CAC7E01FB9}" destId="{62365EEA-C7C6-4C53-B5FB-A61CDAC1E707}" srcOrd="0" destOrd="0" presId="urn:microsoft.com/office/officeart/2005/8/layout/cycle2"/>
    <dgm:cxn modelId="{D195C756-2ED6-4C84-8088-B2578EF48109}" type="presOf" srcId="{F0CC2885-BD94-432E-8311-631AFF2082CD}" destId="{93B5CEC7-AAE8-4D5F-8F03-619D64549571}" srcOrd="0" destOrd="0" presId="urn:microsoft.com/office/officeart/2005/8/layout/cycle2"/>
    <dgm:cxn modelId="{1F36CF76-C61D-4864-B849-3FEDB23FC20F}" type="presOf" srcId="{EA287BCA-8A56-4468-A376-CE211E58F3FE}" destId="{3FAE3481-C163-4CB8-B2C2-0AD4F7710F14}" srcOrd="0" destOrd="0" presId="urn:microsoft.com/office/officeart/2005/8/layout/cycle2"/>
    <dgm:cxn modelId="{0D0B4E86-AAA3-4B7C-AEFF-44D079E1796E}" type="presOf" srcId="{225A25FE-197C-4BC7-ABA8-CAE43D6A0389}" destId="{AEFDE459-DD82-4979-A654-77E8BC810D37}" srcOrd="1" destOrd="0" presId="urn:microsoft.com/office/officeart/2005/8/layout/cycle2"/>
    <dgm:cxn modelId="{0063FC86-4E3A-49C1-970E-02214039B472}" type="presOf" srcId="{3CA28433-6C31-4F72-BD34-72EE7BCAD2E2}" destId="{65408CE8-126A-4C6F-B6AF-B7B922C4BAF0}" srcOrd="0" destOrd="0" presId="urn:microsoft.com/office/officeart/2005/8/layout/cycle2"/>
    <dgm:cxn modelId="{16FEE78C-286E-4264-A8DB-71E926059C6B}" type="presOf" srcId="{63FBE6CD-471D-447B-BFC4-97AE73A3A821}" destId="{AF977F37-7C2A-40BD-8B91-BCEE8E4E1907}" srcOrd="1" destOrd="0" presId="urn:microsoft.com/office/officeart/2005/8/layout/cycle2"/>
    <dgm:cxn modelId="{27EF91A7-E490-4E42-BD07-52109B3D44BF}" type="presOf" srcId="{8FFABDFA-2D6B-459B-B19F-5FBD33AF51E8}" destId="{1A5F2701-C59F-4156-A4E2-F52DDC236515}" srcOrd="0" destOrd="0" presId="urn:microsoft.com/office/officeart/2005/8/layout/cycle2"/>
    <dgm:cxn modelId="{983C68AB-7FD3-4557-9A73-FAF99F89934A}" type="presOf" srcId="{EA287BCA-8A56-4468-A376-CE211E58F3FE}" destId="{91C2A522-8F26-4609-B2BD-28871FD83E52}" srcOrd="1" destOrd="0" presId="urn:microsoft.com/office/officeart/2005/8/layout/cycle2"/>
    <dgm:cxn modelId="{276614B0-D8EF-4A40-83D6-27649DE4EC47}" srcId="{8FFABDFA-2D6B-459B-B19F-5FBD33AF51E8}" destId="{9925C446-F8A7-4746-A212-766C81EE773F}" srcOrd="0" destOrd="0" parTransId="{588065A2-96B8-4DA9-B721-EAC832E8D5BA}" sibTransId="{EA287BCA-8A56-4468-A376-CE211E58F3FE}"/>
    <dgm:cxn modelId="{5AE620BC-2928-4373-B014-D1B4C5B39999}" type="presOf" srcId="{36A4C6E3-0C60-425F-A30B-C562429D45E9}" destId="{34CC856E-6FAF-46FC-AF8B-9D771BD7E7A1}" srcOrd="0" destOrd="0" presId="urn:microsoft.com/office/officeart/2005/8/layout/cycle2"/>
    <dgm:cxn modelId="{D27281D6-1F02-469D-9EC6-C3B20B6C6FCD}" srcId="{8FFABDFA-2D6B-459B-B19F-5FBD33AF51E8}" destId="{F0CC2885-BD94-432E-8311-631AFF2082CD}" srcOrd="3" destOrd="0" parTransId="{38ECFF47-6144-4433-836D-84594B8BC0F7}" sibTransId="{225A25FE-197C-4BC7-ABA8-CAE43D6A0389}"/>
    <dgm:cxn modelId="{F61374DD-2B3F-40CF-9216-84E8F0120260}" type="presOf" srcId="{225A25FE-197C-4BC7-ABA8-CAE43D6A0389}" destId="{13234AE6-B482-43E4-8446-3B5814A9F237}" srcOrd="0" destOrd="0" presId="urn:microsoft.com/office/officeart/2005/8/layout/cycle2"/>
    <dgm:cxn modelId="{90E7E1DD-A933-4BFB-BAA3-23FF4E90B020}" srcId="{8FFABDFA-2D6B-459B-B19F-5FBD33AF51E8}" destId="{D6EFF516-C870-4CDB-AD54-14CAC7E01FB9}" srcOrd="4" destOrd="0" parTransId="{A7CC7D46-0150-44A7-859C-55882734CC07}" sibTransId="{36A4C6E3-0C60-425F-A30B-C562429D45E9}"/>
    <dgm:cxn modelId="{82F220E0-57EF-48A0-B981-347C8AC25960}" type="presOf" srcId="{36A4C6E3-0C60-425F-A30B-C562429D45E9}" destId="{00B7D69A-AECB-47A0-8E5C-92436CAACD6F}" srcOrd="1" destOrd="0" presId="urn:microsoft.com/office/officeart/2005/8/layout/cycle2"/>
    <dgm:cxn modelId="{5E79FCE7-D7F7-4452-919F-E3E37DAA6A2F}" srcId="{8FFABDFA-2D6B-459B-B19F-5FBD33AF51E8}" destId="{E216CF7D-CB9F-428B-9CBA-C045C29BD983}" srcOrd="1" destOrd="0" parTransId="{F313B58E-C4DE-4C41-87D1-F424FC523F76}" sibTransId="{63FBE6CD-471D-447B-BFC4-97AE73A3A821}"/>
    <dgm:cxn modelId="{101077BC-FB3E-4F2B-8C5D-AC63765ED9FA}" type="presParOf" srcId="{1A5F2701-C59F-4156-A4E2-F52DDC236515}" destId="{E6ABF5A0-24C1-4E9A-8390-4AC6AA040EF3}" srcOrd="0" destOrd="0" presId="urn:microsoft.com/office/officeart/2005/8/layout/cycle2"/>
    <dgm:cxn modelId="{29DB912F-7B70-49FF-AA2A-4B0C68D32EA9}" type="presParOf" srcId="{1A5F2701-C59F-4156-A4E2-F52DDC236515}" destId="{3FAE3481-C163-4CB8-B2C2-0AD4F7710F14}" srcOrd="1" destOrd="0" presId="urn:microsoft.com/office/officeart/2005/8/layout/cycle2"/>
    <dgm:cxn modelId="{7F5CC6DB-9BAF-4A90-AA7F-F663A9DF5305}" type="presParOf" srcId="{3FAE3481-C163-4CB8-B2C2-0AD4F7710F14}" destId="{91C2A522-8F26-4609-B2BD-28871FD83E52}" srcOrd="0" destOrd="0" presId="urn:microsoft.com/office/officeart/2005/8/layout/cycle2"/>
    <dgm:cxn modelId="{83BBC028-E5E9-40A2-8C39-BC12E965D9C4}" type="presParOf" srcId="{1A5F2701-C59F-4156-A4E2-F52DDC236515}" destId="{F11D6C91-3EAD-42EC-943B-E086302D7205}" srcOrd="2" destOrd="0" presId="urn:microsoft.com/office/officeart/2005/8/layout/cycle2"/>
    <dgm:cxn modelId="{4B57794D-0045-44A5-A2AB-70F2C6F7AD55}" type="presParOf" srcId="{1A5F2701-C59F-4156-A4E2-F52DDC236515}" destId="{880E8E55-E5CE-4CDE-A846-F300A24FDC51}" srcOrd="3" destOrd="0" presId="urn:microsoft.com/office/officeart/2005/8/layout/cycle2"/>
    <dgm:cxn modelId="{12074CF5-856F-478F-9AF0-5D78673A7ACE}" type="presParOf" srcId="{880E8E55-E5CE-4CDE-A846-F300A24FDC51}" destId="{AF977F37-7C2A-40BD-8B91-BCEE8E4E1907}" srcOrd="0" destOrd="0" presId="urn:microsoft.com/office/officeart/2005/8/layout/cycle2"/>
    <dgm:cxn modelId="{75C581B8-AD8C-441C-B329-3AEE667328BF}" type="presParOf" srcId="{1A5F2701-C59F-4156-A4E2-F52DDC236515}" destId="{89FA2C46-1BB4-4CE5-9D4C-96A0B6F805E9}" srcOrd="4" destOrd="0" presId="urn:microsoft.com/office/officeart/2005/8/layout/cycle2"/>
    <dgm:cxn modelId="{19B338B2-5838-4291-B926-88A1F00260D2}" type="presParOf" srcId="{1A5F2701-C59F-4156-A4E2-F52DDC236515}" destId="{65408CE8-126A-4C6F-B6AF-B7B922C4BAF0}" srcOrd="5" destOrd="0" presId="urn:microsoft.com/office/officeart/2005/8/layout/cycle2"/>
    <dgm:cxn modelId="{87A9741B-2445-4B67-9829-B426C5A63A62}" type="presParOf" srcId="{65408CE8-126A-4C6F-B6AF-B7B922C4BAF0}" destId="{766B3737-E27F-4534-8888-A56468B31561}" srcOrd="0" destOrd="0" presId="urn:microsoft.com/office/officeart/2005/8/layout/cycle2"/>
    <dgm:cxn modelId="{3B82B3E8-C34E-4003-BD20-D9747DDCAADC}" type="presParOf" srcId="{1A5F2701-C59F-4156-A4E2-F52DDC236515}" destId="{93B5CEC7-AAE8-4D5F-8F03-619D64549571}" srcOrd="6" destOrd="0" presId="urn:microsoft.com/office/officeart/2005/8/layout/cycle2"/>
    <dgm:cxn modelId="{F538937B-C496-424F-AAF5-103DD24D64F5}" type="presParOf" srcId="{1A5F2701-C59F-4156-A4E2-F52DDC236515}" destId="{13234AE6-B482-43E4-8446-3B5814A9F237}" srcOrd="7" destOrd="0" presId="urn:microsoft.com/office/officeart/2005/8/layout/cycle2"/>
    <dgm:cxn modelId="{6D4F644E-03F2-46DE-9D6C-6E07705EFC43}" type="presParOf" srcId="{13234AE6-B482-43E4-8446-3B5814A9F237}" destId="{AEFDE459-DD82-4979-A654-77E8BC810D37}" srcOrd="0" destOrd="0" presId="urn:microsoft.com/office/officeart/2005/8/layout/cycle2"/>
    <dgm:cxn modelId="{59AF3E9B-E4FB-4AF1-B623-0FBAF43740CB}" type="presParOf" srcId="{1A5F2701-C59F-4156-A4E2-F52DDC236515}" destId="{62365EEA-C7C6-4C53-B5FB-A61CDAC1E707}" srcOrd="8" destOrd="0" presId="urn:microsoft.com/office/officeart/2005/8/layout/cycle2"/>
    <dgm:cxn modelId="{11504FF6-A183-4FE3-83B0-6BBAE8546DC0}" type="presParOf" srcId="{1A5F2701-C59F-4156-A4E2-F52DDC236515}" destId="{34CC856E-6FAF-46FC-AF8B-9D771BD7E7A1}" srcOrd="9" destOrd="0" presId="urn:microsoft.com/office/officeart/2005/8/layout/cycle2"/>
    <dgm:cxn modelId="{4DFB3E94-B74E-43E0-B4CF-0F5C91C48ABB}" type="presParOf" srcId="{34CC856E-6FAF-46FC-AF8B-9D771BD7E7A1}" destId="{00B7D69A-AECB-47A0-8E5C-92436CAACD6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BF5A0-24C1-4E9A-8390-4AC6AA040EF3}">
      <dsp:nvSpPr>
        <dsp:cNvPr id="0" name=""/>
        <dsp:cNvSpPr/>
      </dsp:nvSpPr>
      <dsp:spPr>
        <a:xfrm>
          <a:off x="3246437" y="534"/>
          <a:ext cx="1635124" cy="1635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24*7 Availability</a:t>
          </a:r>
        </a:p>
      </dsp:txBody>
      <dsp:txXfrm>
        <a:off x="3485895" y="239992"/>
        <a:ext cx="1156208" cy="1156208"/>
      </dsp:txXfrm>
    </dsp:sp>
    <dsp:sp modelId="{3FAE3481-C163-4CB8-B2C2-0AD4F7710F14}">
      <dsp:nvSpPr>
        <dsp:cNvPr id="0" name=""/>
        <dsp:cNvSpPr/>
      </dsp:nvSpPr>
      <dsp:spPr>
        <a:xfrm rot="2160000">
          <a:off x="4830234" y="125730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842728" y="1329221"/>
        <a:ext cx="305286" cy="331112"/>
      </dsp:txXfrm>
    </dsp:sp>
    <dsp:sp modelId="{F11D6C91-3EAD-42EC-943B-E086302D7205}">
      <dsp:nvSpPr>
        <dsp:cNvPr id="0" name=""/>
        <dsp:cNvSpPr/>
      </dsp:nvSpPr>
      <dsp:spPr>
        <a:xfrm>
          <a:off x="5235001" y="1445310"/>
          <a:ext cx="1635124" cy="1635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Superfast Response</a:t>
          </a:r>
        </a:p>
      </dsp:txBody>
      <dsp:txXfrm>
        <a:off x="5474459" y="1684768"/>
        <a:ext cx="1156208" cy="1156208"/>
      </dsp:txXfrm>
    </dsp:sp>
    <dsp:sp modelId="{880E8E55-E5CE-4CDE-A846-F300A24FDC51}">
      <dsp:nvSpPr>
        <dsp:cNvPr id="0" name=""/>
        <dsp:cNvSpPr/>
      </dsp:nvSpPr>
      <dsp:spPr>
        <a:xfrm rot="6480000">
          <a:off x="5458534" y="3144055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5544168" y="3192209"/>
        <a:ext cx="305286" cy="331112"/>
      </dsp:txXfrm>
    </dsp:sp>
    <dsp:sp modelId="{89FA2C46-1BB4-4CE5-9D4C-96A0B6F805E9}">
      <dsp:nvSpPr>
        <dsp:cNvPr id="0" name=""/>
        <dsp:cNvSpPr/>
      </dsp:nvSpPr>
      <dsp:spPr>
        <a:xfrm>
          <a:off x="4475437" y="3783007"/>
          <a:ext cx="1635124" cy="1635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Accurate access to information</a:t>
          </a:r>
        </a:p>
      </dsp:txBody>
      <dsp:txXfrm>
        <a:off x="4714895" y="4022465"/>
        <a:ext cx="1156208" cy="1156208"/>
      </dsp:txXfrm>
    </dsp:sp>
    <dsp:sp modelId="{65408CE8-126A-4C6F-B6AF-B7B922C4BAF0}">
      <dsp:nvSpPr>
        <dsp:cNvPr id="0" name=""/>
        <dsp:cNvSpPr/>
      </dsp:nvSpPr>
      <dsp:spPr>
        <a:xfrm rot="10800000">
          <a:off x="3858281" y="432464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3989118" y="4435013"/>
        <a:ext cx="305286" cy="331112"/>
      </dsp:txXfrm>
    </dsp:sp>
    <dsp:sp modelId="{93B5CEC7-AAE8-4D5F-8F03-619D64549571}">
      <dsp:nvSpPr>
        <dsp:cNvPr id="0" name=""/>
        <dsp:cNvSpPr/>
      </dsp:nvSpPr>
      <dsp:spPr>
        <a:xfrm>
          <a:off x="2017437" y="3783007"/>
          <a:ext cx="1635124" cy="1635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Text to SQL conversion</a:t>
          </a:r>
        </a:p>
      </dsp:txBody>
      <dsp:txXfrm>
        <a:off x="2256895" y="4022465"/>
        <a:ext cx="1156208" cy="1156208"/>
      </dsp:txXfrm>
    </dsp:sp>
    <dsp:sp modelId="{13234AE6-B482-43E4-8446-3B5814A9F237}">
      <dsp:nvSpPr>
        <dsp:cNvPr id="0" name=""/>
        <dsp:cNvSpPr/>
      </dsp:nvSpPr>
      <dsp:spPr>
        <a:xfrm rot="15120000">
          <a:off x="2240970" y="3167533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2326604" y="3340121"/>
        <a:ext cx="305286" cy="331112"/>
      </dsp:txXfrm>
    </dsp:sp>
    <dsp:sp modelId="{62365EEA-C7C6-4C53-B5FB-A61CDAC1E707}">
      <dsp:nvSpPr>
        <dsp:cNvPr id="0" name=""/>
        <dsp:cNvSpPr/>
      </dsp:nvSpPr>
      <dsp:spPr>
        <a:xfrm>
          <a:off x="1257873" y="1445310"/>
          <a:ext cx="1635124" cy="16351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Offer to raise JIRA ticket based on user preference</a:t>
          </a:r>
        </a:p>
      </dsp:txBody>
      <dsp:txXfrm>
        <a:off x="1497331" y="1684768"/>
        <a:ext cx="1156208" cy="1156208"/>
      </dsp:txXfrm>
    </dsp:sp>
    <dsp:sp modelId="{34CC856E-6FAF-46FC-AF8B-9D771BD7E7A1}">
      <dsp:nvSpPr>
        <dsp:cNvPr id="0" name=""/>
        <dsp:cNvSpPr/>
      </dsp:nvSpPr>
      <dsp:spPr>
        <a:xfrm rot="19440000">
          <a:off x="2841670" y="127181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854164" y="1420635"/>
        <a:ext cx="305286" cy="33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30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29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97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30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466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724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41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00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604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99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04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69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88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07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21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5239F-DBD1-4311-88BC-82A4285967F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C437CDD-75F7-4003-8A78-00824F60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4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robot-png/download/2223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robot-png/download/2223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ramseyelbasheer.blogspot.com/2021/07/streamlitdeploy-your-app-in-just-few.html" TargetMode="External"/><Relationship Id="rId3" Type="http://schemas.openxmlformats.org/officeDocument/2006/relationships/hyperlink" Target="https://www.pngall.com/robot-png/download/22238" TargetMode="External"/><Relationship Id="rId7" Type="http://schemas.openxmlformats.org/officeDocument/2006/relationships/hyperlink" Target="https://freelogopng.com/image/861?search=chatgpt-logo-png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pixabay.com/illustrations/artificial-intelligence-brain-think-3382509/" TargetMode="External"/><Relationship Id="rId5" Type="http://schemas.openxmlformats.org/officeDocument/2006/relationships/hyperlink" Target="https://dis.um.es/~lopezquesada/documentos/IES_1718/LMSGI/curso/UT4/xhtml/xhtml23/html/iniciosesion.html" TargetMode="External"/><Relationship Id="rId15" Type="http://schemas.openxmlformats.org/officeDocument/2006/relationships/hyperlink" Target="http://www.yourtechstory.com/2019/08/27/story-two-genius-scientists-sql/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es.logodownload.org/python-logo/" TargetMode="Externa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pngall.com/robot-png/download/22238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robot-png/download/2223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reepngimg.com/png/28022-path-file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hyperlink" Target="https://www.pngall.com/robot-png/download/22238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robot-png/download/2223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FCA69-799A-4E05-B096-BF1BCE27CB7B}"/>
              </a:ext>
            </a:extLst>
          </p:cNvPr>
          <p:cNvSpPr txBox="1"/>
          <p:nvPr/>
        </p:nvSpPr>
        <p:spPr>
          <a:xfrm>
            <a:off x="924560" y="751840"/>
            <a:ext cx="66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Crafters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418AA-628F-FC6D-9824-0722D5D845DF}"/>
              </a:ext>
            </a:extLst>
          </p:cNvPr>
          <p:cNvSpPr txBox="1"/>
          <p:nvPr/>
        </p:nvSpPr>
        <p:spPr>
          <a:xfrm>
            <a:off x="1291434" y="1778000"/>
            <a:ext cx="216408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164E0-A0F4-8225-5186-19867E6F87B5}"/>
              </a:ext>
            </a:extLst>
          </p:cNvPr>
          <p:cNvSpPr txBox="1"/>
          <p:nvPr/>
        </p:nvSpPr>
        <p:spPr>
          <a:xfrm>
            <a:off x="1056640" y="2228671"/>
            <a:ext cx="305816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Gangwal, Swapnil, 1, CS Pune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Gaindar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Renubala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1, CS Pune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Sharma, Shradha, CS Pune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Modhawala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Mahima, CS Pune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Kadam, Ranu, CS Pune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Shripati, Madhuri, UBS Mumbai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5C24A-C0DC-C815-E623-A930CF519160}"/>
              </a:ext>
            </a:extLst>
          </p:cNvPr>
          <p:cNvSpPr txBox="1"/>
          <p:nvPr/>
        </p:nvSpPr>
        <p:spPr>
          <a:xfrm>
            <a:off x="4414520" y="1757680"/>
            <a:ext cx="2498398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3A486-47AE-53EE-4AC9-7200B7C70708}"/>
              </a:ext>
            </a:extLst>
          </p:cNvPr>
          <p:cNvSpPr txBox="1"/>
          <p:nvPr/>
        </p:nvSpPr>
        <p:spPr>
          <a:xfrm>
            <a:off x="4130040" y="2228671"/>
            <a:ext cx="3530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automated solution for technical or functional query of business users/L2 team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information spread across various sources like  </a:t>
            </a:r>
            <a:r>
              <a:rPr lang="en-I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Sharepoint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Confluence, PDFs, Docs, PPTs - search through all platforms is time consuming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 team’s dependency on incident prioritization and assignment for basic queries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79309-9B64-1FDE-DF2A-D10B56D9B3E2}"/>
              </a:ext>
            </a:extLst>
          </p:cNvPr>
          <p:cNvSpPr txBox="1"/>
          <p:nvPr/>
        </p:nvSpPr>
        <p:spPr>
          <a:xfrm>
            <a:off x="8463280" y="1757680"/>
            <a:ext cx="2437286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C0661-E1F9-476E-558E-4CA47398A10B}"/>
              </a:ext>
            </a:extLst>
          </p:cNvPr>
          <p:cNvSpPr txBox="1"/>
          <p:nvPr/>
        </p:nvSpPr>
        <p:spPr>
          <a:xfrm>
            <a:off x="8178800" y="2228671"/>
            <a:ext cx="344424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“AI Crafter” is a </a:t>
            </a: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conversational AI 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cater functional and technical queries about Credit Desktop application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 a User Interface for uploading datasets for pre-training purpose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 on the principle of retrieving </a:t>
            </a: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accurate data 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massive volume of data sources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Wouldn’t be limited to a single application, but can be scaled as per datasets of other portfolios as well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Would result in </a:t>
            </a: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time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query resolution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~25-30% FTE reduction 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thereby saving costs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EE2B3E-922A-ADA9-3BE4-9B007698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0646" y="298164"/>
            <a:ext cx="1108554" cy="16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9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54FFF-0690-3004-9932-36ECC4562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8D461-FCC9-BA26-83B7-055062C09476}"/>
              </a:ext>
            </a:extLst>
          </p:cNvPr>
          <p:cNvSpPr txBox="1"/>
          <p:nvPr/>
        </p:nvSpPr>
        <p:spPr>
          <a:xfrm>
            <a:off x="955040" y="751840"/>
            <a:ext cx="66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Crafters –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93A0B0-4871-4DBA-C6F2-779BC389D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0646" y="298164"/>
            <a:ext cx="1108554" cy="162715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0116FF-3B85-2D4C-8D6B-13A7B7C88CB8}"/>
              </a:ext>
            </a:extLst>
          </p:cNvPr>
          <p:cNvSpPr/>
          <p:nvPr/>
        </p:nvSpPr>
        <p:spPr>
          <a:xfrm>
            <a:off x="1310640" y="1828800"/>
            <a:ext cx="1473200" cy="4602480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Interface</a:t>
            </a:r>
          </a:p>
          <a:p>
            <a:pPr algn="ctr"/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(AI Crafter)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2CA923-D003-CFFE-24AA-E5C799956E30}"/>
              </a:ext>
            </a:extLst>
          </p:cNvPr>
          <p:cNvSpPr/>
          <p:nvPr/>
        </p:nvSpPr>
        <p:spPr>
          <a:xfrm>
            <a:off x="3677920" y="1828800"/>
            <a:ext cx="2418080" cy="10972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 analysed using NLP, FAISS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1BFDBA-1A1C-8F90-A221-D6FC84E368C6}"/>
              </a:ext>
            </a:extLst>
          </p:cNvPr>
          <p:cNvSpPr/>
          <p:nvPr/>
        </p:nvSpPr>
        <p:spPr>
          <a:xfrm>
            <a:off x="3677920" y="5334000"/>
            <a:ext cx="2418080" cy="10972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 generation using Deep Learning - LLM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76C3B9-424B-7FBF-D6F3-7A66E2A87D0F}"/>
              </a:ext>
            </a:extLst>
          </p:cNvPr>
          <p:cNvSpPr/>
          <p:nvPr/>
        </p:nvSpPr>
        <p:spPr>
          <a:xfrm>
            <a:off x="6863080" y="1828800"/>
            <a:ext cx="1934366" cy="46024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Dialogue Management</a:t>
            </a:r>
          </a:p>
          <a:p>
            <a:pPr algn="ctr"/>
            <a:endParaRPr lang="en-IN" sz="1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 complex and multi intent conversation</a:t>
            </a:r>
          </a:p>
          <a:p>
            <a:endParaRPr lang="en-IN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Real time response</a:t>
            </a:r>
          </a:p>
          <a:p>
            <a:pPr algn="ctr"/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36A6DC-A8AD-AE07-7A49-0AB8FFE67DE0}"/>
              </a:ext>
            </a:extLst>
          </p:cNvPr>
          <p:cNvSpPr/>
          <p:nvPr/>
        </p:nvSpPr>
        <p:spPr>
          <a:xfrm>
            <a:off x="9403080" y="1828800"/>
            <a:ext cx="2418080" cy="10972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Retrieval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D741DF-35E4-0F0C-5D50-D8E76E48702D}"/>
              </a:ext>
            </a:extLst>
          </p:cNvPr>
          <p:cNvSpPr/>
          <p:nvPr/>
        </p:nvSpPr>
        <p:spPr>
          <a:xfrm>
            <a:off x="9403080" y="3830320"/>
            <a:ext cx="2418080" cy="26009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Sources</a:t>
            </a:r>
          </a:p>
          <a:p>
            <a:pPr algn="ctr"/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PDF/DOC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3720CA-56A0-3DD4-F090-2136ED4C9924}"/>
              </a:ext>
            </a:extLst>
          </p:cNvPr>
          <p:cNvSpPr/>
          <p:nvPr/>
        </p:nvSpPr>
        <p:spPr>
          <a:xfrm>
            <a:off x="2783840" y="2291080"/>
            <a:ext cx="894080" cy="254000"/>
          </a:xfrm>
          <a:prstGeom prst="rightArrow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A576417-55DE-FB15-34A4-408F6ACE0C70}"/>
              </a:ext>
            </a:extLst>
          </p:cNvPr>
          <p:cNvSpPr/>
          <p:nvPr/>
        </p:nvSpPr>
        <p:spPr>
          <a:xfrm>
            <a:off x="2783840" y="5755640"/>
            <a:ext cx="894080" cy="25400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200AB231-AB2C-591F-2C15-DF2EBECB7060}"/>
              </a:ext>
            </a:extLst>
          </p:cNvPr>
          <p:cNvSpPr/>
          <p:nvPr/>
        </p:nvSpPr>
        <p:spPr>
          <a:xfrm>
            <a:off x="6085840" y="5699473"/>
            <a:ext cx="777240" cy="254000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654C29B-6E35-61F9-713C-915C65398C43}"/>
              </a:ext>
            </a:extLst>
          </p:cNvPr>
          <p:cNvSpPr/>
          <p:nvPr/>
        </p:nvSpPr>
        <p:spPr>
          <a:xfrm>
            <a:off x="6096000" y="2286575"/>
            <a:ext cx="767080" cy="254000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2EA2E204-3623-0DDE-9784-C7D2604EA485}"/>
              </a:ext>
            </a:extLst>
          </p:cNvPr>
          <p:cNvSpPr/>
          <p:nvPr/>
        </p:nvSpPr>
        <p:spPr>
          <a:xfrm>
            <a:off x="8797446" y="2343029"/>
            <a:ext cx="636114" cy="197545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33D0A102-357F-AF0B-A853-94A11C0F4E69}"/>
              </a:ext>
            </a:extLst>
          </p:cNvPr>
          <p:cNvSpPr/>
          <p:nvPr/>
        </p:nvSpPr>
        <p:spPr>
          <a:xfrm>
            <a:off x="10408920" y="2926080"/>
            <a:ext cx="203200" cy="894080"/>
          </a:xfrm>
          <a:prstGeom prst="up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8D703B-3ED6-459C-8E9D-99878634B225}"/>
              </a:ext>
            </a:extLst>
          </p:cNvPr>
          <p:cNvSpPr txBox="1"/>
          <p:nvPr/>
        </p:nvSpPr>
        <p:spPr>
          <a:xfrm>
            <a:off x="2758440" y="1758255"/>
            <a:ext cx="894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CA784-FC62-E53F-56B0-CEEE8ACBF22E}"/>
              </a:ext>
            </a:extLst>
          </p:cNvPr>
          <p:cNvSpPr txBox="1"/>
          <p:nvPr/>
        </p:nvSpPr>
        <p:spPr>
          <a:xfrm>
            <a:off x="2758440" y="5241698"/>
            <a:ext cx="101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Chatbot Response</a:t>
            </a:r>
          </a:p>
        </p:txBody>
      </p:sp>
    </p:spTree>
    <p:extLst>
      <p:ext uri="{BB962C8B-B14F-4D97-AF65-F5344CB8AC3E}">
        <p14:creationId xmlns:p14="http://schemas.microsoft.com/office/powerpoint/2010/main" val="108750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F2ADF-ABDD-4B69-775F-039778495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2735B-F321-640D-63E3-8A72C491E3C4}"/>
              </a:ext>
            </a:extLst>
          </p:cNvPr>
          <p:cNvSpPr txBox="1"/>
          <p:nvPr/>
        </p:nvSpPr>
        <p:spPr>
          <a:xfrm>
            <a:off x="924560" y="751840"/>
            <a:ext cx="66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Crafters – Tech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52FFA-5546-2E98-0B9F-9F64D05F48B2}"/>
              </a:ext>
            </a:extLst>
          </p:cNvPr>
          <p:cNvSpPr txBox="1"/>
          <p:nvPr/>
        </p:nvSpPr>
        <p:spPr>
          <a:xfrm>
            <a:off x="1056640" y="2228671"/>
            <a:ext cx="3058160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OpenAI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ChatGPT 4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AI/ML Algorithms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FAISS – NLP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290E22-E1CD-FC4D-EEE2-3FF930CD6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0646" y="298164"/>
            <a:ext cx="1108554" cy="1627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B1BAE-6DF8-B419-796E-BBF55E088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31640" y="4422288"/>
            <a:ext cx="1656896" cy="114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624262-FE71-5914-ECA8-8026F25AB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20401" y="2844290"/>
            <a:ext cx="2241591" cy="659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F1ED87-FB98-FCB8-8C1B-22B7B3132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59301" y="2465238"/>
            <a:ext cx="1250292" cy="1390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25DB2D-2E6A-3E31-43A9-64C09B19E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71864" y="4239741"/>
            <a:ext cx="2508568" cy="1671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E34E67-F3B8-D521-339A-3189A4F44E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274605" y="2256263"/>
            <a:ext cx="2733184" cy="15990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B97E61-A947-6713-6324-A7C0B52BA6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763760" y="4641125"/>
            <a:ext cx="1773736" cy="9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1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86998-EDDA-C584-843A-C11607DC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FE0E16-F751-1C24-0517-BA8652FD16B6}"/>
              </a:ext>
            </a:extLst>
          </p:cNvPr>
          <p:cNvSpPr txBox="1"/>
          <p:nvPr/>
        </p:nvSpPr>
        <p:spPr>
          <a:xfrm>
            <a:off x="924560" y="751840"/>
            <a:ext cx="66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Crafters – Benefits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FE6DC0-A6DF-1E7F-206E-DD71B986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0646" y="298164"/>
            <a:ext cx="1108554" cy="162715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72691C-ACA0-F5A4-4D43-2B96C1435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0777820"/>
              </p:ext>
            </p:extLst>
          </p:nvPr>
        </p:nvGraphicFramePr>
        <p:xfrm>
          <a:off x="2032000" y="10747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135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E38F4-EF1D-BB54-5643-6ED58C52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9C64A0-1EBE-3194-9E0D-88DA2BC3A5EC}"/>
              </a:ext>
            </a:extLst>
          </p:cNvPr>
          <p:cNvSpPr txBox="1"/>
          <p:nvPr/>
        </p:nvSpPr>
        <p:spPr>
          <a:xfrm>
            <a:off x="924560" y="751840"/>
            <a:ext cx="66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Crafters – What Next?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1C8A35-3004-EF26-3B56-A7FCEE0C1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0646" y="298164"/>
            <a:ext cx="1108554" cy="1627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585E1-A031-B35B-E0A0-06D177D03FB7}"/>
              </a:ext>
            </a:extLst>
          </p:cNvPr>
          <p:cNvSpPr txBox="1"/>
          <p:nvPr/>
        </p:nvSpPr>
        <p:spPr>
          <a:xfrm>
            <a:off x="1026160" y="2245360"/>
            <a:ext cx="884936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scalability to other portfolio/streams using respective datasets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 to old incidents with similar queries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Connection to confluence for enhanced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server statistics and CPU usage from servers – OpenShift/JAP/Grafana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A9A12-477D-2DE3-6566-40471F5EC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79999" y="2733040"/>
            <a:ext cx="5499948" cy="41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03C8-760B-47F0-395A-190FBF38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4B0CF-EC95-D854-E9A3-D1894A4089AB}"/>
              </a:ext>
            </a:extLst>
          </p:cNvPr>
          <p:cNvSpPr txBox="1"/>
          <p:nvPr/>
        </p:nvSpPr>
        <p:spPr>
          <a:xfrm>
            <a:off x="924560" y="751840"/>
            <a:ext cx="66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Crafters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32BBE5-DB63-3985-7513-50E173ACC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0646" y="298164"/>
            <a:ext cx="1108554" cy="1627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F9B4A8-4FDC-DEA9-601A-414EFC9072B8}"/>
              </a:ext>
            </a:extLst>
          </p:cNvPr>
          <p:cNvSpPr txBox="1"/>
          <p:nvPr/>
        </p:nvSpPr>
        <p:spPr>
          <a:xfrm>
            <a:off x="1671320" y="5851950"/>
            <a:ext cx="88493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40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 Demo..</a:t>
            </a:r>
          </a:p>
        </p:txBody>
      </p:sp>
      <p:pic>
        <p:nvPicPr>
          <p:cNvPr id="3" name="DemoVideo">
            <a:hlinkClick r:id="" action="ppaction://media"/>
            <a:extLst>
              <a:ext uri="{FF2B5EF4-FFF2-40B4-BE49-F238E27FC236}">
                <a16:creationId xmlns:a16="http://schemas.microsoft.com/office/drawing/2014/main" id="{C18E303E-A6AD-E59F-CC4C-F4F2CF7FF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0309" y="1336615"/>
            <a:ext cx="8510337" cy="50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2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AC110-BF38-5BC1-4370-EF787C686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5166B4-4987-1B4E-5CA3-62260CA78B75}"/>
              </a:ext>
            </a:extLst>
          </p:cNvPr>
          <p:cNvSpPr txBox="1"/>
          <p:nvPr/>
        </p:nvSpPr>
        <p:spPr>
          <a:xfrm>
            <a:off x="924560" y="751840"/>
            <a:ext cx="66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Crafters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07BC50-17B7-D637-0284-755AA72F0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0646" y="298164"/>
            <a:ext cx="1108554" cy="1627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C9AE69-182F-76EA-158E-4BFDB2671005}"/>
              </a:ext>
            </a:extLst>
          </p:cNvPr>
          <p:cNvSpPr txBox="1"/>
          <p:nvPr/>
        </p:nvSpPr>
        <p:spPr>
          <a:xfrm>
            <a:off x="1671320" y="2937303"/>
            <a:ext cx="884936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7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Q&amp;A?</a:t>
            </a:r>
          </a:p>
        </p:txBody>
      </p:sp>
    </p:spTree>
    <p:extLst>
      <p:ext uri="{BB962C8B-B14F-4D97-AF65-F5344CB8AC3E}">
        <p14:creationId xmlns:p14="http://schemas.microsoft.com/office/powerpoint/2010/main" val="18295769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585</TotalTime>
  <Words>321</Words>
  <Application>Microsoft Office PowerPoint</Application>
  <PresentationFormat>Widescreen</PresentationFormat>
  <Paragraphs>64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Swapnil Verma</dc:creator>
  <cp:lastModifiedBy>Rakesh Rakesh</cp:lastModifiedBy>
  <cp:revision>8</cp:revision>
  <dcterms:created xsi:type="dcterms:W3CDTF">2024-02-28T08:51:34Z</dcterms:created>
  <dcterms:modified xsi:type="dcterms:W3CDTF">2024-03-01T07:02:20Z</dcterms:modified>
</cp:coreProperties>
</file>